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DEZ DELGADO PEDRO FERNANDO" userId="91659e62-ef3d-4e72-a68a-5a65c956a6fd" providerId="ADAL" clId="{FDA0E25E-A481-4DC2-9CF5-69026ECBD9BC}"/>
    <pc:docChg chg="modSld">
      <pc:chgData name="VALDEZ DELGADO PEDRO FERNANDO" userId="91659e62-ef3d-4e72-a68a-5a65c956a6fd" providerId="ADAL" clId="{FDA0E25E-A481-4DC2-9CF5-69026ECBD9BC}" dt="2025-04-21T19:43:13.511" v="103" actId="20577"/>
      <pc:docMkLst>
        <pc:docMk/>
      </pc:docMkLst>
      <pc:sldChg chg="delSp setBg">
        <pc:chgData name="VALDEZ DELGADO PEDRO FERNANDO" userId="91659e62-ef3d-4e72-a68a-5a65c956a6fd" providerId="ADAL" clId="{FDA0E25E-A481-4DC2-9CF5-69026ECBD9BC}" dt="2025-04-21T19:38:49.438" v="52" actId="478"/>
        <pc:sldMkLst>
          <pc:docMk/>
          <pc:sldMk cId="524369125" sldId="256"/>
        </pc:sldMkLst>
        <pc:picChg chg="del">
          <ac:chgData name="VALDEZ DELGADO PEDRO FERNANDO" userId="91659e62-ef3d-4e72-a68a-5a65c956a6fd" providerId="ADAL" clId="{FDA0E25E-A481-4DC2-9CF5-69026ECBD9BC}" dt="2025-04-21T19:38:49.438" v="52" actId="478"/>
          <ac:picMkLst>
            <pc:docMk/>
            <pc:sldMk cId="524369125" sldId="256"/>
            <ac:picMk id="1026" creationId="{1570EA40-B88D-497E-9B96-6F027E747314}"/>
          </ac:picMkLst>
        </pc:picChg>
      </pc:sldChg>
      <pc:sldChg chg="modSp mod">
        <pc:chgData name="VALDEZ DELGADO PEDRO FERNANDO" userId="91659e62-ef3d-4e72-a68a-5a65c956a6fd" providerId="ADAL" clId="{FDA0E25E-A481-4DC2-9CF5-69026ECBD9BC}" dt="2025-04-21T19:43:13.511" v="103" actId="20577"/>
        <pc:sldMkLst>
          <pc:docMk/>
          <pc:sldMk cId="1976063022" sldId="258"/>
        </pc:sldMkLst>
        <pc:spChg chg="mod">
          <ac:chgData name="VALDEZ DELGADO PEDRO FERNANDO" userId="91659e62-ef3d-4e72-a68a-5a65c956a6fd" providerId="ADAL" clId="{FDA0E25E-A481-4DC2-9CF5-69026ECBD9BC}" dt="2025-04-21T18:55:19.943" v="9" actId="1076"/>
          <ac:spMkLst>
            <pc:docMk/>
            <pc:sldMk cId="1976063022" sldId="258"/>
            <ac:spMk id="6" creationId="{96DCF5ED-D736-401E-84E0-B754E310DC88}"/>
          </ac:spMkLst>
        </pc:spChg>
        <pc:spChg chg="mod">
          <ac:chgData name="VALDEZ DELGADO PEDRO FERNANDO" userId="91659e62-ef3d-4e72-a68a-5a65c956a6fd" providerId="ADAL" clId="{FDA0E25E-A481-4DC2-9CF5-69026ECBD9BC}" dt="2025-04-21T19:43:13.511" v="103" actId="20577"/>
          <ac:spMkLst>
            <pc:docMk/>
            <pc:sldMk cId="1976063022" sldId="258"/>
            <ac:spMk id="7" creationId="{5F2F0EB1-A110-4002-894F-C477C092BDED}"/>
          </ac:spMkLst>
        </pc:spChg>
        <pc:spChg chg="mod">
          <ac:chgData name="VALDEZ DELGADO PEDRO FERNANDO" userId="91659e62-ef3d-4e72-a68a-5a65c956a6fd" providerId="ADAL" clId="{FDA0E25E-A481-4DC2-9CF5-69026ECBD9BC}" dt="2025-04-21T19:42:26.145" v="87" actId="947"/>
          <ac:spMkLst>
            <pc:docMk/>
            <pc:sldMk cId="1976063022" sldId="258"/>
            <ac:spMk id="8" creationId="{1BA0C056-301F-4783-8892-25AFF37873E5}"/>
          </ac:spMkLst>
        </pc:spChg>
        <pc:spChg chg="mod">
          <ac:chgData name="VALDEZ DELGADO PEDRO FERNANDO" userId="91659e62-ef3d-4e72-a68a-5a65c956a6fd" providerId="ADAL" clId="{FDA0E25E-A481-4DC2-9CF5-69026ECBD9BC}" dt="2025-04-21T19:42:38.499" v="89" actId="947"/>
          <ac:spMkLst>
            <pc:docMk/>
            <pc:sldMk cId="1976063022" sldId="258"/>
            <ac:spMk id="9" creationId="{8B399E68-36E6-4524-B992-637DEF74F662}"/>
          </ac:spMkLst>
        </pc:spChg>
        <pc:spChg chg="mod">
          <ac:chgData name="VALDEZ DELGADO PEDRO FERNANDO" userId="91659e62-ef3d-4e72-a68a-5a65c956a6fd" providerId="ADAL" clId="{FDA0E25E-A481-4DC2-9CF5-69026ECBD9BC}" dt="2025-04-21T19:42:49.904" v="93" actId="947"/>
          <ac:spMkLst>
            <pc:docMk/>
            <pc:sldMk cId="1976063022" sldId="258"/>
            <ac:spMk id="10" creationId="{F598D1D9-C0E4-4115-A356-C1E50F7FF537}"/>
          </ac:spMkLst>
        </pc:spChg>
        <pc:spChg chg="mod">
          <ac:chgData name="VALDEZ DELGADO PEDRO FERNANDO" userId="91659e62-ef3d-4e72-a68a-5a65c956a6fd" providerId="ADAL" clId="{FDA0E25E-A481-4DC2-9CF5-69026ECBD9BC}" dt="2025-04-21T19:42:59.663" v="95" actId="947"/>
          <ac:spMkLst>
            <pc:docMk/>
            <pc:sldMk cId="1976063022" sldId="258"/>
            <ac:spMk id="11" creationId="{0C445C7D-408C-4DAD-97BF-2793C77116B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1408C2-ECC7-4F8D-B703-EF5ADC6B1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65A544A-BE9B-4095-A412-07EB3AED12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1CF50CC-EA5C-4DCA-B935-3DBEDEDA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C2C6-430D-4934-B138-79C2BF8EFE39}" type="datetimeFigureOut">
              <a:rPr lang="es-EC" smtClean="0"/>
              <a:t>21/4/2025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4E8C098-B56C-4FDB-A327-754EEF34A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08E467E-05FC-43BB-ACDE-E5B4188C8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F203-048E-4116-AA4A-EE0ADE1678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418153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17FAD3-2ECC-48CB-84B8-D9DBC2FF3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7E26C5B-7554-46FB-AB6C-4A3600D6E6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A3E607-B52B-4BAF-BFB7-11FA1B4D6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C2C6-430D-4934-B138-79C2BF8EFE39}" type="datetimeFigureOut">
              <a:rPr lang="es-EC" smtClean="0"/>
              <a:t>21/4/2025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B01B5C-A324-4757-8B26-983F74CD7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4F7EA9-34A2-4D24-A97A-23F6B0111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F203-048E-4116-AA4A-EE0ADE1678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99222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92BDE61-C785-48BA-95E2-8081EFB345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EE97241-4106-440A-AE1F-C0024B40CE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CDA7B9-64E0-4515-900F-4CE088F02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C2C6-430D-4934-B138-79C2BF8EFE39}" type="datetimeFigureOut">
              <a:rPr lang="es-EC" smtClean="0"/>
              <a:t>21/4/2025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6B3729-78FE-474D-A27B-450725D3C9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0E2F88-3753-4407-B434-D14E22590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F203-048E-4116-AA4A-EE0ADE1678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998303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AD2453-615F-471A-B93B-F02C0223C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3424712-517C-43E4-A96E-A0D741169E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92CD1D-D4B9-4D9D-A3C1-05662FFAC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C2C6-430D-4934-B138-79C2BF8EFE39}" type="datetimeFigureOut">
              <a:rPr lang="es-EC" smtClean="0"/>
              <a:t>21/4/2025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5B5233-169A-4145-8D9A-9FD456CA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760877-B9B8-4A5E-B586-D7385847F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F203-048E-4116-AA4A-EE0ADE1678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85287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D97418-7700-4D38-AA67-62A2584B4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943CE5-C514-41EF-B1FD-32BAE76C9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966F83C-5E69-4E72-B3CC-ADD701E5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C2C6-430D-4934-B138-79C2BF8EFE39}" type="datetimeFigureOut">
              <a:rPr lang="es-EC" smtClean="0"/>
              <a:t>21/4/2025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F2B459-9E7E-47D6-9E51-1138C2961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BBC94C-2EF5-4B65-9A9A-0A6473361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F203-048E-4116-AA4A-EE0ADE1678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58070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ABE7C9-798F-412B-867F-B0036B1C4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82D9F2-5CFA-4D4A-B3C4-378862635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7AD925-837C-40DD-BE81-84A70AA50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39B0469-BF6B-48BF-9B49-92766C76F7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C2C6-430D-4934-B138-79C2BF8EFE39}" type="datetimeFigureOut">
              <a:rPr lang="es-EC" smtClean="0"/>
              <a:t>21/4/2025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C43BC3A-3197-4DE4-A360-1A308318D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1A9BFBB-6C25-42B9-BB3D-B39C9B92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F203-048E-4116-AA4A-EE0ADE1678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0437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907C7D-2C85-4107-8027-381D01084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41CAFB-C5A2-4E05-A643-7F3E91B50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156A578-B3CE-4232-BD8D-02151B863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2568670-84B6-4146-A959-3B560EAFFD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994F6D7-C232-4C8A-84BB-A0F96F05E0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F4AECAF-B465-46C4-A504-7858D3929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C2C6-430D-4934-B138-79C2BF8EFE39}" type="datetimeFigureOut">
              <a:rPr lang="es-EC" smtClean="0"/>
              <a:t>21/4/2025</a:t>
            </a:fld>
            <a:endParaRPr lang="es-EC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E082409-E84A-4E1E-99E8-E61F46DA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CF54BA-B488-41AE-A3A4-EAD5C1DF1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F203-048E-4116-AA4A-EE0ADE1678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015052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CE8AD8-E450-4D61-B993-AC11C3FD3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A0E1CA9A-C443-4713-B571-18B1BD593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C2C6-430D-4934-B138-79C2BF8EFE39}" type="datetimeFigureOut">
              <a:rPr lang="es-EC" smtClean="0"/>
              <a:t>21/4/2025</a:t>
            </a:fld>
            <a:endParaRPr lang="es-EC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B25236B-3213-463F-B0F9-8139CEF7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7FCBF05-016B-4854-975B-A0252C983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F203-048E-4116-AA4A-EE0ADE1678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30536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3FA6D4-55D9-455E-A422-F158512CA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C2C6-430D-4934-B138-79C2BF8EFE39}" type="datetimeFigureOut">
              <a:rPr lang="es-EC" smtClean="0"/>
              <a:t>21/4/2025</a:t>
            </a:fld>
            <a:endParaRPr lang="es-EC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6D1EB1D-E4D1-41F3-99C3-61C77F4DF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FE2726F-3D40-4C7A-B3F0-D2930769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F203-048E-4116-AA4A-EE0ADE1678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8282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FE572-79B0-4EF5-9086-256991FED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A3CD622-7D09-4DE7-9970-2E89C0BDA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BA27BCF-725F-4052-8B76-AF2DAE69D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2A6FAE1-43AC-44F5-9F07-8EE7AA65D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C2C6-430D-4934-B138-79C2BF8EFE39}" type="datetimeFigureOut">
              <a:rPr lang="es-EC" smtClean="0"/>
              <a:t>21/4/2025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BEDFC76-6ACE-45A9-88B7-3F1773699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AE795D9-6F1E-40DC-9DAC-558F9FD6B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F203-048E-4116-AA4A-EE0ADE1678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6512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817EA-40FB-4EF8-8181-456CE5DC8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57E8BBF-90D9-459E-A90B-103EDA462B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2D6301D-4190-4F75-A906-58C33A10FA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2CF2437-F923-4D6F-A917-7E6F00182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F4C2C6-430D-4934-B138-79C2BF8EFE39}" type="datetimeFigureOut">
              <a:rPr lang="es-EC" smtClean="0"/>
              <a:t>21/4/2025</a:t>
            </a:fld>
            <a:endParaRPr lang="es-EC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C348EF8-F5FD-46C0-845E-83CB9EE14B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608A59-863E-4F9E-B739-895072C1E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02F203-048E-4116-AA4A-EE0ADE1678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3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EC9300-E49A-4A3D-814B-3495588D4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CF02A0-491B-4ADE-9D13-B3CBDDDA5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A24E97E-2C0D-4D05-A371-1F50E9E362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F4C2C6-430D-4934-B138-79C2BF8EFE39}" type="datetimeFigureOut">
              <a:rPr lang="es-EC" smtClean="0"/>
              <a:t>21/4/2025</a:t>
            </a:fld>
            <a:endParaRPr lang="es-EC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DDFEE6-412C-49B7-AB41-1C13098F8F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2F69D4-C8DA-4228-99CE-25AE4BEA5F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02F203-048E-4116-AA4A-EE0ADE167849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89914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436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0D3E5106-BF4D-49ED-A282-4E77D2E52E5E}"/>
              </a:ext>
            </a:extLst>
          </p:cNvPr>
          <p:cNvSpPr txBox="1"/>
          <p:nvPr/>
        </p:nvSpPr>
        <p:spPr>
          <a:xfrm>
            <a:off x="245166" y="6322984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Organiza: Uleam Ext. Chone - RECITEIS 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D93A50C-BDCB-4017-9CBC-6BE694B888E1}"/>
              </a:ext>
            </a:extLst>
          </p:cNvPr>
          <p:cNvSpPr txBox="1"/>
          <p:nvPr/>
        </p:nvSpPr>
        <p:spPr>
          <a:xfrm>
            <a:off x="8335617" y="159027"/>
            <a:ext cx="3564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Título y Autores</a:t>
            </a:r>
            <a:endParaRPr lang="es-EC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6DCF5ED-D736-401E-84E0-B754E310DC88}"/>
              </a:ext>
            </a:extLst>
          </p:cNvPr>
          <p:cNvSpPr txBox="1"/>
          <p:nvPr/>
        </p:nvSpPr>
        <p:spPr>
          <a:xfrm>
            <a:off x="1989231" y="1196225"/>
            <a:ext cx="821353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dirty="0">
                <a:latin typeface="Arial" panose="020B0604020202020204" pitchFamily="34" charset="0"/>
                <a:cs typeface="Arial" panose="020B0604020202020204" pitchFamily="34" charset="0"/>
              </a:rPr>
              <a:t>“La Inteligencia Artificial en las Empresas”</a:t>
            </a:r>
            <a:endParaRPr lang="es-EC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F2F0EB1-A110-4002-894F-C477C092BDED}"/>
              </a:ext>
            </a:extLst>
          </p:cNvPr>
          <p:cNvSpPr txBox="1"/>
          <p:nvPr/>
        </p:nvSpPr>
        <p:spPr>
          <a:xfrm>
            <a:off x="-331554" y="2949623"/>
            <a:ext cx="6149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Zambrano Vera José Antonio</a:t>
            </a:r>
            <a:r>
              <a:rPr lang="es-E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ctr"/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Universidad Laica Eloy Alfaro de Manabí </a:t>
            </a:r>
            <a:endParaRPr lang="es-EC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1BA0C056-301F-4783-8892-25AFF37873E5}"/>
              </a:ext>
            </a:extLst>
          </p:cNvPr>
          <p:cNvSpPr txBox="1"/>
          <p:nvPr/>
        </p:nvSpPr>
        <p:spPr>
          <a:xfrm>
            <a:off x="6095995" y="2949623"/>
            <a:ext cx="58937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Zambrano Vera José Antonio</a:t>
            </a:r>
            <a:r>
              <a:rPr lang="es-E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Universidad Laica Eloy Alfaro de Manabí</a:t>
            </a:r>
            <a:endParaRPr lang="es-EC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B399E68-36E6-4524-B992-637DEF74F662}"/>
              </a:ext>
            </a:extLst>
          </p:cNvPr>
          <p:cNvSpPr txBox="1"/>
          <p:nvPr/>
        </p:nvSpPr>
        <p:spPr>
          <a:xfrm>
            <a:off x="-249668" y="4252953"/>
            <a:ext cx="598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Zambrano Vera José Antonio</a:t>
            </a:r>
            <a:r>
              <a:rPr lang="es-E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b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Universidad Laica Eloy Alfaro de Manabí</a:t>
            </a:r>
            <a:endParaRPr lang="es-EC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98D1D9-C0E4-4115-A356-C1E50F7FF537}"/>
              </a:ext>
            </a:extLst>
          </p:cNvPr>
          <p:cNvSpPr txBox="1"/>
          <p:nvPr/>
        </p:nvSpPr>
        <p:spPr>
          <a:xfrm>
            <a:off x="6275413" y="4249502"/>
            <a:ext cx="55349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Zambrano Vera José Antonio</a:t>
            </a:r>
            <a:r>
              <a:rPr lang="es-E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ctr"/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Universidad Laica Eloy Alfaro de Manabí</a:t>
            </a:r>
            <a:endParaRPr lang="es-EC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C445C7D-408C-4DAD-97BF-2793C77116B1}"/>
              </a:ext>
            </a:extLst>
          </p:cNvPr>
          <p:cNvSpPr txBox="1"/>
          <p:nvPr/>
        </p:nvSpPr>
        <p:spPr>
          <a:xfrm>
            <a:off x="2825080" y="5202340"/>
            <a:ext cx="59857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Zambrano Vera José Antonio</a:t>
            </a:r>
            <a:r>
              <a:rPr lang="es-ES" sz="20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ctr"/>
            <a:r>
              <a:rPr lang="es-E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Universidad Laica Eloy Alfaro de Manabí</a:t>
            </a:r>
            <a:endParaRPr lang="es-EC" sz="20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606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D4135E-4119-44E5-A83E-360042D217DC}"/>
              </a:ext>
            </a:extLst>
          </p:cNvPr>
          <p:cNvSpPr txBox="1"/>
          <p:nvPr/>
        </p:nvSpPr>
        <p:spPr>
          <a:xfrm>
            <a:off x="8746434" y="159027"/>
            <a:ext cx="315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 </a:t>
            </a:r>
            <a:endParaRPr lang="es-EC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F8188A8A-39F2-4531-82E9-4EA8AC612056}"/>
              </a:ext>
            </a:extLst>
          </p:cNvPr>
          <p:cNvSpPr txBox="1"/>
          <p:nvPr/>
        </p:nvSpPr>
        <p:spPr>
          <a:xfrm>
            <a:off x="245166" y="6322984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Organiza: Uleam Ext. Chone - RECITEIS 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33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D4135E-4119-44E5-A83E-360042D217DC}"/>
              </a:ext>
            </a:extLst>
          </p:cNvPr>
          <p:cNvSpPr txBox="1"/>
          <p:nvPr/>
        </p:nvSpPr>
        <p:spPr>
          <a:xfrm>
            <a:off x="8746434" y="159027"/>
            <a:ext cx="315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</a:t>
            </a:r>
            <a:endParaRPr lang="es-EC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574D593-AC5B-478E-B284-52AB0A726DD0}"/>
              </a:ext>
            </a:extLst>
          </p:cNvPr>
          <p:cNvSpPr txBox="1"/>
          <p:nvPr/>
        </p:nvSpPr>
        <p:spPr>
          <a:xfrm>
            <a:off x="245166" y="6322984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Organiza: Uleam Ext. Chone - RECITEIS 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87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D4135E-4119-44E5-A83E-360042D217DC}"/>
              </a:ext>
            </a:extLst>
          </p:cNvPr>
          <p:cNvSpPr txBox="1"/>
          <p:nvPr/>
        </p:nvSpPr>
        <p:spPr>
          <a:xfrm>
            <a:off x="8746434" y="159027"/>
            <a:ext cx="315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  <a:endParaRPr lang="es-EC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9A9FEF1-CDF6-4A76-B98B-13C78339F578}"/>
              </a:ext>
            </a:extLst>
          </p:cNvPr>
          <p:cNvSpPr txBox="1"/>
          <p:nvPr/>
        </p:nvSpPr>
        <p:spPr>
          <a:xfrm>
            <a:off x="245166" y="6322984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Organiza: Uleam Ext. Chone - RECITEIS 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097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D4135E-4119-44E5-A83E-360042D217DC}"/>
              </a:ext>
            </a:extLst>
          </p:cNvPr>
          <p:cNvSpPr txBox="1"/>
          <p:nvPr/>
        </p:nvSpPr>
        <p:spPr>
          <a:xfrm>
            <a:off x="8746434" y="159027"/>
            <a:ext cx="315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endParaRPr lang="es-EC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E5074AE-37D1-481C-ADAA-6ABC2DF32610}"/>
              </a:ext>
            </a:extLst>
          </p:cNvPr>
          <p:cNvSpPr txBox="1"/>
          <p:nvPr/>
        </p:nvSpPr>
        <p:spPr>
          <a:xfrm>
            <a:off x="245166" y="6322984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Organiza: Uleam Ext. Chone - RECITEIS 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440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D4135E-4119-44E5-A83E-360042D217DC}"/>
              </a:ext>
            </a:extLst>
          </p:cNvPr>
          <p:cNvSpPr txBox="1"/>
          <p:nvPr/>
        </p:nvSpPr>
        <p:spPr>
          <a:xfrm>
            <a:off x="8746434" y="159027"/>
            <a:ext cx="315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Discusión</a:t>
            </a:r>
            <a:endParaRPr lang="es-EC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AF3849E-1531-43E7-84C9-379C741FC502}"/>
              </a:ext>
            </a:extLst>
          </p:cNvPr>
          <p:cNvSpPr txBox="1"/>
          <p:nvPr/>
        </p:nvSpPr>
        <p:spPr>
          <a:xfrm>
            <a:off x="245166" y="6322984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Organiza: Uleam Ext. Chone - RECITEIS 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1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D4135E-4119-44E5-A83E-360042D217DC}"/>
              </a:ext>
            </a:extLst>
          </p:cNvPr>
          <p:cNvSpPr txBox="1"/>
          <p:nvPr/>
        </p:nvSpPr>
        <p:spPr>
          <a:xfrm>
            <a:off x="8746434" y="159027"/>
            <a:ext cx="315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  <a:endParaRPr lang="es-EC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EC8228F-B236-4689-B5A5-84854CC44DC5}"/>
              </a:ext>
            </a:extLst>
          </p:cNvPr>
          <p:cNvSpPr txBox="1"/>
          <p:nvPr/>
        </p:nvSpPr>
        <p:spPr>
          <a:xfrm>
            <a:off x="245166" y="6322984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Organiza: Uleam Ext. Chone - RECITEIS 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07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FD4135E-4119-44E5-A83E-360042D217DC}"/>
              </a:ext>
            </a:extLst>
          </p:cNvPr>
          <p:cNvSpPr txBox="1"/>
          <p:nvPr/>
        </p:nvSpPr>
        <p:spPr>
          <a:xfrm>
            <a:off x="8746434" y="159027"/>
            <a:ext cx="31540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Bibliografía</a:t>
            </a:r>
            <a:endParaRPr lang="es-EC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2E79879-3568-4B2F-830F-81E737BB562F}"/>
              </a:ext>
            </a:extLst>
          </p:cNvPr>
          <p:cNvSpPr txBox="1"/>
          <p:nvPr/>
        </p:nvSpPr>
        <p:spPr>
          <a:xfrm>
            <a:off x="245166" y="6322984"/>
            <a:ext cx="4608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Organiza: Uleam Ext. Chone - RECITEIS </a:t>
            </a:r>
            <a:endParaRPr lang="es-EC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94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134</Words>
  <Application>Microsoft Office PowerPoint</Application>
  <PresentationFormat>Panorámica</PresentationFormat>
  <Paragraphs>25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VALDEZ DELGADO PEDRO FERNANDO</dc:creator>
  <cp:lastModifiedBy>VALDEZ DELGADO PEDRO FERNANDO</cp:lastModifiedBy>
  <cp:revision>4</cp:revision>
  <dcterms:created xsi:type="dcterms:W3CDTF">2025-04-17T03:56:21Z</dcterms:created>
  <dcterms:modified xsi:type="dcterms:W3CDTF">2025-04-21T19:45:10Z</dcterms:modified>
</cp:coreProperties>
</file>